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79" r:id="rId9"/>
    <p:sldId id="280" r:id="rId10"/>
    <p:sldId id="282" r:id="rId11"/>
    <p:sldId id="283" r:id="rId12"/>
    <p:sldId id="284" r:id="rId13"/>
    <p:sldId id="286" r:id="rId14"/>
    <p:sldId id="281" r:id="rId15"/>
    <p:sldId id="285" r:id="rId16"/>
    <p:sldId id="266" r:id="rId17"/>
    <p:sldId id="269" r:id="rId18"/>
    <p:sldId id="271" r:id="rId19"/>
    <p:sldId id="272" r:id="rId20"/>
    <p:sldId id="277" r:id="rId21"/>
    <p:sldId id="275" r:id="rId22"/>
    <p:sldId id="273" r:id="rId23"/>
    <p:sldId id="274" r:id="rId24"/>
    <p:sldId id="276" r:id="rId25"/>
    <p:sldId id="278" r:id="rId26"/>
    <p:sldId id="270" r:id="rId27"/>
    <p:sldId id="261" r:id="rId28"/>
    <p:sldId id="262" r:id="rId29"/>
    <p:sldId id="263" r:id="rId30"/>
    <p:sldId id="264" r:id="rId31"/>
    <p:sldId id="265" r:id="rId32"/>
    <p:sldId id="28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43" autoAdjust="0"/>
  </p:normalViewPr>
  <p:slideViewPr>
    <p:cSldViewPr snapToGrid="0">
      <p:cViewPr>
        <p:scale>
          <a:sx n="100" d="100"/>
          <a:sy n="100" d="100"/>
        </p:scale>
        <p:origin x="348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118FC-7F36-7070-27EC-80AE03BC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C92C9-F645-E656-2A9C-45B704C71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DB67F-F383-954B-5AB7-3C9E0F35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1F144-9598-C749-003B-B70384C9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62202-FCBD-5233-BB1F-822CB113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9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3C28F-0DE0-A726-80D4-0A5B8C33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E37B8-86B2-F2E9-2E1F-1FEE66F83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F9A8F-981A-A557-19CA-26466A37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DF898-A769-F8AE-443B-8AD91A36C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C3E24-78FB-1CBC-85D5-6AF31E55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5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AF97F8-D975-B219-3323-BDD1B2E35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06605A-23E9-7CB4-1481-8ADF1069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24B6B-BB16-1F52-F500-7128C8F9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F8213-1D0C-2A17-6E56-15B0691D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C74D-08B7-9E96-B2E9-407D2956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9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05922-E45C-639F-4883-3E14ED28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4C57B-39CA-0C53-BCBE-4533A190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46656-C995-67DF-041C-542F19A8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CB607-C791-CC76-145D-94A781B5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02FFC-45A6-D489-E655-9B627238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6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87B-0942-0610-420A-65A30720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866AB-934F-8C63-5020-664CF437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944FE-97A9-2A5C-D381-93C7FF60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EED9C-ED85-CB34-6EBD-5BDE3881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49D10-C6C1-927D-0AD2-9060930D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6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B11A-5957-7AB1-9D2A-285D315F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6F586-C58C-1C04-8248-C0895CDC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18848A-D846-E75F-4EC4-C4511DEB0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A7FF9-09F8-E109-FF2B-80AB5126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7310-5D9A-8D5C-43FC-17007B70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B500C-8224-765C-E1B1-AAEBF374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9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2AC7C-30C9-D99C-60EE-126E1B1F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A3E2F-F5DA-4043-F6DF-0266ED235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4CA40-9DF5-59A2-CE86-B956EE635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FD89AB-B87D-6806-BFB5-905557E0E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049C31-04A5-B4F4-9CD2-29B5CF678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D87E15-3EDB-71A9-0A71-F1DC7826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CA25F4-3519-9AF8-75F8-F8991AA0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2C56F5-E79E-DBC2-5DDB-EE448B16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3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120F6-B190-2433-A6E4-F3E812CD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0BACD3-32F3-F667-0D3C-94292D36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FB1DE-CE10-1E81-4717-988FB980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63DD5-002B-DAEF-23EF-42C5BBB7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0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29191F-162C-7858-BF4E-3C1767EA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31E95-21D0-4209-DDCB-C91BF69A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1DD1E-D735-7722-DB01-5FA31240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5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93B3D-6AD9-4E6E-85D0-7E75DCEC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A8227-AF79-AD3A-816A-E5C87DB0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8678CD-AFF8-A753-3BF5-666D25CC2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F2328-94B6-2644-6470-48E4F8E2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827104-65FE-02EF-936B-CCC990AA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17CA65-003A-1678-189C-4CBCEF22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9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725C6-750F-F1D9-70B7-B64B5D74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D78225-96D0-6054-83D0-4BAAE6FE5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2458B-70F3-D193-06E9-12BD449E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E5DF9-A060-E36E-6935-CEEE8BE7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FBF012-D615-B0BD-8067-5728AE02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179D5-A24D-6CCC-6194-6A554454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13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0085B5-3E79-2F85-8D17-2D621F21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615E7C-EFDC-4438-02C0-CA834C53E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C0F16-31C8-B9CD-3EC4-667B234E9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1050-B5AC-4287-9BFE-8FA365E2B7CE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BBBD3-A285-CA61-E627-E46FB386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5B2B6-7DA3-FA3D-83D4-C765330B1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0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A8AEE-1A52-ED8C-BDF6-D26F2D606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RFSoC RF FrontEnd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B2328E-6382-1F6A-2AD2-21AA91FF4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V1_00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5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8908DBEE-7941-368E-EA2E-73484F27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0" y="575715"/>
            <a:ext cx="10208820" cy="570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3E633-DF73-5EF1-DBE8-9013AE706B9E}"/>
              </a:ext>
            </a:extLst>
          </p:cNvPr>
          <p:cNvSpPr txBox="1"/>
          <p:nvPr/>
        </p:nvSpPr>
        <p:spPr>
          <a:xfrm>
            <a:off x="947059" y="5874170"/>
            <a:ext cx="81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With </a:t>
            </a:r>
            <a:r>
              <a:rPr lang="en-US" altLang="ko-KR"/>
              <a:t>Pi</a:t>
            </a:r>
            <a:r>
              <a:rPr lang="en-US" altLang="ko-KR" sz="1800" i="0">
                <a:effectLst/>
              </a:rPr>
              <a:t> Attneuator, lower S11 value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4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2474DF-8AD3-BD49-D68D-F982B72D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1" y="1639114"/>
            <a:ext cx="2406774" cy="2000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079F2-FD2F-0EE3-C34E-077A4539F352}"/>
              </a:ext>
            </a:extLst>
          </p:cNvPr>
          <p:cNvSpPr txBox="1"/>
          <p:nvPr/>
        </p:nvSpPr>
        <p:spPr>
          <a:xfrm>
            <a:off x="626426" y="3861303"/>
            <a:ext cx="269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3dB Point near 800MHz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9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794D7A-7DC6-4806-CF52-F4489E05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298889"/>
            <a:ext cx="9971314" cy="5464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7C489-1841-E029-1B63-DB9E8C318224}"/>
              </a:ext>
            </a:extLst>
          </p:cNvPr>
          <p:cNvSpPr txBox="1"/>
          <p:nvPr/>
        </p:nvSpPr>
        <p:spPr>
          <a:xfrm>
            <a:off x="525486" y="6076051"/>
            <a:ext cx="269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Without Balun...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5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42BFACAE-F82E-929C-2055-7501A4BAF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2"/>
            <a:ext cx="6579394" cy="3677778"/>
          </a:xfrm>
          <a:prstGeom prst="rect">
            <a:avLst/>
          </a:prstGeom>
        </p:spPr>
      </p:pic>
      <p:pic>
        <p:nvPicPr>
          <p:cNvPr id="7" name="그림 6" descr="텍스트, 도표, 라인, 지도이(가) 표시된 사진&#10;&#10;자동 생성된 설명">
            <a:extLst>
              <a:ext uri="{FF2B5EF4-FFF2-40B4-BE49-F238E27FC236}">
                <a16:creationId xmlns:a16="http://schemas.microsoft.com/office/drawing/2014/main" id="{EB749B9B-E059-78BC-A4A0-4E8061F05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04" y="3158788"/>
            <a:ext cx="6579396" cy="36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2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-10dB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Arch4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/>
              <a:t>LFCG-1000+</a:t>
            </a:r>
            <a:endParaRPr lang="ko-KR" altLang="en-US" b="1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573871"/>
            <a:ext cx="384316" cy="139902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TCM2-33X+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S11 ~ -</a:t>
            </a:r>
            <a:r>
              <a:rPr lang="en-US" altLang="ko-KR"/>
              <a:t>(6+6)</a:t>
            </a:r>
            <a:r>
              <a:rPr lang="en-US" altLang="ko-KR" sz="1800" i="0">
                <a:effectLst/>
              </a:rPr>
              <a:t>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1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C88F5961-E81F-6E65-9741-7DA87369507F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D7F26B8-6CD0-6800-CC95-23E8F29144E3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914ED5-9CA1-2C71-B28E-1248F8AA8E1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55527B3E-9E39-5E1E-ACB7-92FD8AB7F8D9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24DD010C-8B54-4EEE-54F7-32DB5C50EC72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9F2B86-5F33-7413-4182-D1309BCA00E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4509D5-0AC9-500E-64E3-9BE876478EF4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650E548D-FD3C-3D25-4B35-49DC6AD94E5F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자유형 83">
              <a:extLst>
                <a:ext uri="{FF2B5EF4-FFF2-40B4-BE49-F238E27FC236}">
                  <a16:creationId xmlns:a16="http://schemas.microsoft.com/office/drawing/2014/main" id="{810743FB-8767-A8B1-0129-3DD1FBB120F8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자유형 83">
              <a:extLst>
                <a:ext uri="{FF2B5EF4-FFF2-40B4-BE49-F238E27FC236}">
                  <a16:creationId xmlns:a16="http://schemas.microsoft.com/office/drawing/2014/main" id="{1CF34AFC-D547-E155-B290-C16C6E18843C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EEBFC1-2F6F-8322-AE1B-A68FD5D0468F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1429336-AAA8-97D6-7B9A-42804255FECF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2" name="직선 연결선[R] 62">
                <a:extLst>
                  <a:ext uri="{FF2B5EF4-FFF2-40B4-BE49-F238E27FC236}">
                    <a16:creationId xmlns:a16="http://schemas.microsoft.com/office/drawing/2014/main" id="{9A11055E-D2E2-6FB5-64CD-A819D5078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4ED2BE1-C014-E0CC-15EA-C85C6DFC1C2D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177B5F7-E359-808F-77C3-4FFBBF95858C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DB24540-3CFA-9C47-65F4-44558098923C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7D69FAB-29F1-6837-D78C-AC57DBF45D5D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8" name="직선 연결선[R] 69">
                <a:extLst>
                  <a:ext uri="{FF2B5EF4-FFF2-40B4-BE49-F238E27FC236}">
                    <a16:creationId xmlns:a16="http://schemas.microsoft.com/office/drawing/2014/main" id="{68A5E45E-AABB-14CB-215C-15867880E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45DB0D-62B2-21E3-CAF5-0BFC82F17656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3BA78E-31DD-E123-BFBE-298A9589DEF6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7A63B37-5D7A-8B02-D2B0-6F3624939B00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FA9F04-821C-4B91-178F-8725DD8047F8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1C7FE20-4047-0D4E-1855-98B3620DA1CB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-10dB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5B0F9A-FBA8-4B0E-F9D4-2DAF03AA99C7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4548BC-2394-119B-059C-3025D88D0DB2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E071BF-9100-761D-8F98-C36191AA55A5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30" name="직선 연결선[R] 124">
            <a:extLst>
              <a:ext uri="{FF2B5EF4-FFF2-40B4-BE49-F238E27FC236}">
                <a16:creationId xmlns:a16="http://schemas.microsoft.com/office/drawing/2014/main" id="{D733DAD9-6188-7CFB-2FA9-CB0B1C089601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135">
            <a:extLst>
              <a:ext uri="{FF2B5EF4-FFF2-40B4-BE49-F238E27FC236}">
                <a16:creationId xmlns:a16="http://schemas.microsoft.com/office/drawing/2014/main" id="{BBC82115-B652-D237-90B5-E3F2C3C00B12}"/>
              </a:ext>
            </a:extLst>
          </p:cNvPr>
          <p:cNvCxnSpPr>
            <a:cxnSpLocks/>
            <a:stCxn id="6" idx="1"/>
            <a:endCxn id="34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CB8608E3-4FE4-341F-00B7-7DC84E7A6187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B88A68-641B-368A-50FC-2E83AEDD1C0D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6" name="직선 연결선[R] 144">
            <a:extLst>
              <a:ext uri="{FF2B5EF4-FFF2-40B4-BE49-F238E27FC236}">
                <a16:creationId xmlns:a16="http://schemas.microsoft.com/office/drawing/2014/main" id="{BC1B4C6B-E47B-EEEF-54AF-6AE7B859416B}"/>
              </a:ext>
            </a:extLst>
          </p:cNvPr>
          <p:cNvCxnSpPr>
            <a:cxnSpLocks/>
            <a:stCxn id="34" idx="3"/>
            <a:endCxn id="33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[R] 117">
            <a:extLst>
              <a:ext uri="{FF2B5EF4-FFF2-40B4-BE49-F238E27FC236}">
                <a16:creationId xmlns:a16="http://schemas.microsoft.com/office/drawing/2014/main" id="{78A71C06-46B8-9145-A759-D4BF5AC023EA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117">
            <a:extLst>
              <a:ext uri="{FF2B5EF4-FFF2-40B4-BE49-F238E27FC236}">
                <a16:creationId xmlns:a16="http://schemas.microsoft.com/office/drawing/2014/main" id="{508BCA2A-3421-48A3-69DD-2C721C3408D9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3D8C0E0-1B87-4AFB-1A52-21E08F03BF82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8D2F56-DA61-9FCC-CA57-16DD2516AF8F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117">
            <a:extLst>
              <a:ext uri="{FF2B5EF4-FFF2-40B4-BE49-F238E27FC236}">
                <a16:creationId xmlns:a16="http://schemas.microsoft.com/office/drawing/2014/main" id="{B9017C63-F023-6425-4FBE-D24ECB5B2B97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117">
            <a:extLst>
              <a:ext uri="{FF2B5EF4-FFF2-40B4-BE49-F238E27FC236}">
                <a16:creationId xmlns:a16="http://schemas.microsoft.com/office/drawing/2014/main" id="{A8AF121E-7D63-48D0-196F-94A9C51FC9DC}"/>
              </a:ext>
            </a:extLst>
          </p:cNvPr>
          <p:cNvCxnSpPr>
            <a:cxnSpLocks/>
            <a:stCxn id="57" idx="0"/>
          </p:cNvCxnSpPr>
          <p:nvPr/>
        </p:nvCxnSpPr>
        <p:spPr>
          <a:xfrm flipH="1">
            <a:off x="8247251" y="4283444"/>
            <a:ext cx="229001" cy="6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931A761-E775-D346-2954-CEFF78D83106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44CE2DA-DBFE-4181-7C80-6F701D5BA57E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[R] 120">
            <a:extLst>
              <a:ext uri="{FF2B5EF4-FFF2-40B4-BE49-F238E27FC236}">
                <a16:creationId xmlns:a16="http://schemas.microsoft.com/office/drawing/2014/main" id="{57662B3D-7117-B917-8057-79345F8919DF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120">
            <a:extLst>
              <a:ext uri="{FF2B5EF4-FFF2-40B4-BE49-F238E27FC236}">
                <a16:creationId xmlns:a16="http://schemas.microsoft.com/office/drawing/2014/main" id="{BE3B3991-DED4-4077-70B6-B3DB1EE09629}"/>
              </a:ext>
            </a:extLst>
          </p:cNvPr>
          <p:cNvCxnSpPr>
            <a:cxnSpLocks/>
          </p:cNvCxnSpPr>
          <p:nvPr/>
        </p:nvCxnSpPr>
        <p:spPr>
          <a:xfrm flipH="1">
            <a:off x="3064302" y="4644148"/>
            <a:ext cx="7945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[R] 89">
            <a:extLst>
              <a:ext uri="{FF2B5EF4-FFF2-40B4-BE49-F238E27FC236}">
                <a16:creationId xmlns:a16="http://schemas.microsoft.com/office/drawing/2014/main" id="{35360427-964F-5B88-43EF-D5882367D03A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89">
            <a:extLst>
              <a:ext uri="{FF2B5EF4-FFF2-40B4-BE49-F238E27FC236}">
                <a16:creationId xmlns:a16="http://schemas.microsoft.com/office/drawing/2014/main" id="{3783DAC7-9B42-21B6-C439-C2250DD8F602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89">
            <a:extLst>
              <a:ext uri="{FF2B5EF4-FFF2-40B4-BE49-F238E27FC236}">
                <a16:creationId xmlns:a16="http://schemas.microsoft.com/office/drawing/2014/main" id="{7CE1BE11-C910-707A-7365-0D91AEAE4793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89">
            <a:extLst>
              <a:ext uri="{FF2B5EF4-FFF2-40B4-BE49-F238E27FC236}">
                <a16:creationId xmlns:a16="http://schemas.microsoft.com/office/drawing/2014/main" id="{2D1FDAE2-CBFD-6CF4-F220-F339216B4B37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0703E6C-AC9B-A87F-1585-5C5737B6B146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C8DC675-D922-2988-7C14-0D26716B00BE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4D6EF05-142E-FC73-5201-2DB66AA40631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912CC87-3060-2423-DFC7-781C82D51A96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자유형 83">
            <a:extLst>
              <a:ext uri="{FF2B5EF4-FFF2-40B4-BE49-F238E27FC236}">
                <a16:creationId xmlns:a16="http://schemas.microsoft.com/office/drawing/2014/main" id="{E25158B3-070F-AE9A-3B46-CA06F14943F0}"/>
              </a:ext>
            </a:extLst>
          </p:cNvPr>
          <p:cNvSpPr/>
          <p:nvPr/>
        </p:nvSpPr>
        <p:spPr>
          <a:xfrm>
            <a:off x="8429818" y="4283444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자유형 83">
            <a:extLst>
              <a:ext uri="{FF2B5EF4-FFF2-40B4-BE49-F238E27FC236}">
                <a16:creationId xmlns:a16="http://schemas.microsoft.com/office/drawing/2014/main" id="{BB34A36B-BB07-81E9-73BC-B1DEC8F95AE0}"/>
              </a:ext>
            </a:extLst>
          </p:cNvPr>
          <p:cNvSpPr/>
          <p:nvPr/>
        </p:nvSpPr>
        <p:spPr>
          <a:xfrm>
            <a:off x="3026478" y="4634848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8380EFF-F24D-5786-F72D-CE7EA618446A}"/>
              </a:ext>
            </a:extLst>
          </p:cNvPr>
          <p:cNvGrpSpPr/>
          <p:nvPr/>
        </p:nvGrpSpPr>
        <p:grpSpPr>
          <a:xfrm>
            <a:off x="2911786" y="5051364"/>
            <a:ext cx="286087" cy="83589"/>
            <a:chOff x="2911786" y="5051364"/>
            <a:chExt cx="286087" cy="83589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317B6EE-E393-1796-A22A-1D701A1EFD24}"/>
                </a:ext>
              </a:extLst>
            </p:cNvPr>
            <p:cNvCxnSpPr>
              <a:cxnSpLocks/>
            </p:cNvCxnSpPr>
            <p:nvPr/>
          </p:nvCxnSpPr>
          <p:spPr>
            <a:xfrm>
              <a:off x="2954648" y="5052464"/>
              <a:ext cx="24322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380E7CF0-67E2-2BD3-5636-14C653F46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1786" y="505136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2D0D022-223F-CC97-0AA1-01EB5A9AC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0060" y="505136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AE55B93-7F9A-8F37-ED70-450883014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613" y="505136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6C8A32C-AF55-ABC4-7147-330212DC9208}"/>
              </a:ext>
            </a:extLst>
          </p:cNvPr>
          <p:cNvGrpSpPr/>
          <p:nvPr/>
        </p:nvGrpSpPr>
        <p:grpSpPr>
          <a:xfrm>
            <a:off x="8307411" y="4695983"/>
            <a:ext cx="286087" cy="83589"/>
            <a:chOff x="3734111" y="5819714"/>
            <a:chExt cx="286087" cy="835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C1E278-539F-42B6-23C7-277C3037E0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6973" y="5820814"/>
              <a:ext cx="24322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B51B2BAF-20E8-8319-DCBA-8035601D1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4111" y="581971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249A1B5-224C-E9C2-A831-7935CD18B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2385" y="581971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8273A63-384E-AA30-76AA-4DC7FE5DE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1938" y="5819714"/>
              <a:ext cx="90825" cy="8358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43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640B3-A0A3-1D33-7037-8307D0EEBF1F}"/>
              </a:ext>
            </a:extLst>
          </p:cNvPr>
          <p:cNvSpPr txBox="1"/>
          <p:nvPr/>
        </p:nvSpPr>
        <p:spPr>
          <a:xfrm>
            <a:off x="59376" y="117628"/>
            <a:ext cx="15797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Regulator</a:t>
            </a:r>
            <a:endParaRPr lang="ko-KR" altLang="en-US" sz="25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24DDE4-0CC0-B02D-FF2B-19AB23C34861}"/>
              </a:ext>
            </a:extLst>
          </p:cNvPr>
          <p:cNvSpPr/>
          <p:nvPr/>
        </p:nvSpPr>
        <p:spPr>
          <a:xfrm>
            <a:off x="790184" y="1533621"/>
            <a:ext cx="1810512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7V0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5D4564-5082-5F55-4437-C83D1C4D959F}"/>
              </a:ext>
            </a:extLst>
          </p:cNvPr>
          <p:cNvSpPr/>
          <p:nvPr/>
        </p:nvSpPr>
        <p:spPr>
          <a:xfrm>
            <a:off x="790183" y="2430208"/>
            <a:ext cx="1810511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5V0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0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F4AFE5-533A-1FFF-659E-0410C8E9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" y="1694409"/>
            <a:ext cx="12118769" cy="3281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182016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578D4-D7D9-70B9-23FA-DE34F64F5B3C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B5CC1E-ECA0-A2C3-525E-A037C1AF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81" y="1083087"/>
            <a:ext cx="9520238" cy="50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1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326C6-A412-E28F-F8A7-3A350811FAF2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61DAC-00A3-9D70-1221-EC01B35C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39" y="979402"/>
            <a:ext cx="10256322" cy="5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6AF16-64A0-4DA6-CC52-D8DCAFCDC37A}"/>
              </a:ext>
            </a:extLst>
          </p:cNvPr>
          <p:cNvSpPr txBox="1"/>
          <p:nvPr/>
        </p:nvSpPr>
        <p:spPr>
          <a:xfrm>
            <a:off x="433449" y="694706"/>
            <a:ext cx="350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 Layers(~Xilinx XM500 Design)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D1BD16-31F5-4EB9-407D-878F0451BB54}"/>
              </a:ext>
            </a:extLst>
          </p:cNvPr>
          <p:cNvSpPr/>
          <p:nvPr/>
        </p:nvSpPr>
        <p:spPr>
          <a:xfrm>
            <a:off x="1525979" y="248788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RF Signal</a:t>
            </a:r>
            <a:endParaRPr lang="ko-KR" altLang="en-US" sz="1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1FE994-CEE5-46C7-15BE-9354584DE591}"/>
              </a:ext>
            </a:extLst>
          </p:cNvPr>
          <p:cNvSpPr/>
          <p:nvPr/>
        </p:nvSpPr>
        <p:spPr>
          <a:xfrm>
            <a:off x="1525979" y="2878569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D27EC-D03B-5322-ECC9-C9993AC6A06B}"/>
              </a:ext>
            </a:extLst>
          </p:cNvPr>
          <p:cNvSpPr/>
          <p:nvPr/>
        </p:nvSpPr>
        <p:spPr>
          <a:xfrm>
            <a:off x="1525979" y="3818008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C4541-D72E-E125-2830-D5EF402F94DF}"/>
              </a:ext>
            </a:extLst>
          </p:cNvPr>
          <p:cNvSpPr/>
          <p:nvPr/>
        </p:nvSpPr>
        <p:spPr>
          <a:xfrm>
            <a:off x="1525979" y="421226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Digital Signal</a:t>
            </a:r>
            <a:endParaRPr lang="ko-KR" altLang="en-US" sz="1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8485E6-CB93-2AA5-D740-FD160B68A296}"/>
              </a:ext>
            </a:extLst>
          </p:cNvPr>
          <p:cNvSpPr/>
          <p:nvPr/>
        </p:nvSpPr>
        <p:spPr>
          <a:xfrm>
            <a:off x="1525979" y="514201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E9851-6E98-5B06-33BF-927455843A50}"/>
              </a:ext>
            </a:extLst>
          </p:cNvPr>
          <p:cNvSpPr/>
          <p:nvPr/>
        </p:nvSpPr>
        <p:spPr>
          <a:xfrm>
            <a:off x="1525979" y="154973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61704B-E028-E973-24A7-FB728B17399F}"/>
              </a:ext>
            </a:extLst>
          </p:cNvPr>
          <p:cNvSpPr/>
          <p:nvPr/>
        </p:nvSpPr>
        <p:spPr>
          <a:xfrm>
            <a:off x="1525979" y="1698172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C964F0-D2D3-2C92-114E-EDEAD06F99A1}"/>
              </a:ext>
            </a:extLst>
          </p:cNvPr>
          <p:cNvSpPr/>
          <p:nvPr/>
        </p:nvSpPr>
        <p:spPr>
          <a:xfrm>
            <a:off x="1525979" y="3025814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9AA6B6-68E2-1703-51E7-5EC099204747}"/>
              </a:ext>
            </a:extLst>
          </p:cNvPr>
          <p:cNvSpPr/>
          <p:nvPr/>
        </p:nvSpPr>
        <p:spPr>
          <a:xfrm>
            <a:off x="1525979" y="4357116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8EA336-5F21-EED0-9F6C-D9BB384614CC}"/>
              </a:ext>
            </a:extLst>
          </p:cNvPr>
          <p:cNvSpPr/>
          <p:nvPr/>
        </p:nvSpPr>
        <p:spPr>
          <a:xfrm>
            <a:off x="1525979" y="2632731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5D688A-B4F2-3534-C991-2912FEFA000A}"/>
              </a:ext>
            </a:extLst>
          </p:cNvPr>
          <p:cNvSpPr/>
          <p:nvPr/>
        </p:nvSpPr>
        <p:spPr>
          <a:xfrm>
            <a:off x="1525979" y="3959293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18EE22-0F11-3C90-0F4F-0B116B8AD3D2}"/>
              </a:ext>
            </a:extLst>
          </p:cNvPr>
          <p:cNvSpPr/>
          <p:nvPr/>
        </p:nvSpPr>
        <p:spPr>
          <a:xfrm>
            <a:off x="7950200" y="1549730"/>
            <a:ext cx="129573" cy="108051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7C9582-21E8-F67F-FA10-70500C48B47F}"/>
              </a:ext>
            </a:extLst>
          </p:cNvPr>
          <p:cNvSpPr/>
          <p:nvPr/>
        </p:nvSpPr>
        <p:spPr>
          <a:xfrm>
            <a:off x="7660640" y="1549730"/>
            <a:ext cx="129573" cy="374072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8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7A293-1667-8D56-BF29-5D8CA674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92" y="1101001"/>
            <a:ext cx="10018816" cy="54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27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A7146-F184-56A1-7AFF-A6C87A02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65"/>
            <a:ext cx="12192000" cy="36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6F58C1-6FE4-2E2E-7491-168ED61A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167510"/>
            <a:ext cx="9971314" cy="522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3156925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A8499-0EE8-8C55-4D87-362FC6D4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0" y="979402"/>
            <a:ext cx="10517580" cy="55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03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247E6-AD60-9A19-CC72-BB1DDDC7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5" y="979402"/>
            <a:ext cx="10386950" cy="54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B73E69-A423-AC5D-F6D5-FBC5F058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874"/>
            <a:ext cx="12192000" cy="3728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B7270-D4F3-93EB-74A5-6F8A36672498}"/>
              </a:ext>
            </a:extLst>
          </p:cNvPr>
          <p:cNvSpPr txBox="1"/>
          <p:nvPr/>
        </p:nvSpPr>
        <p:spPr>
          <a:xfrm>
            <a:off x="59376" y="117628"/>
            <a:ext cx="19639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Final Design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975658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EAFBC8C-B362-4374-72C7-01C2FB356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3488530"/>
            <a:ext cx="5391150" cy="3369469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67EEE2A-B9E6-9F9F-AF92-C1E84D34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3488531"/>
            <a:ext cx="5391150" cy="3369469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CF2284F-AAC5-0BAD-300A-A596586F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59530"/>
            <a:ext cx="5391150" cy="3369469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7A1C25D-6A69-F563-4AB7-CC11DA72F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9531"/>
            <a:ext cx="5391150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0B02A-92DA-27A2-1525-0F7BA0E2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79" y="0"/>
            <a:ext cx="665989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FA7747-6E00-D026-5267-9C97D8C84E02}"/>
              </a:ext>
            </a:extLst>
          </p:cNvPr>
          <p:cNvSpPr txBox="1"/>
          <p:nvPr/>
        </p:nvSpPr>
        <p:spPr>
          <a:xfrm>
            <a:off x="136156" y="567831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8ns resolution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72FED-7E3D-7970-14B5-45A1BC79EAA2}"/>
              </a:ext>
            </a:extLst>
          </p:cNvPr>
          <p:cNvSpPr txBox="1"/>
          <p:nvPr/>
        </p:nvSpPr>
        <p:spPr>
          <a:xfrm>
            <a:off x="7926369" y="5473003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1.8V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46EED-7EB2-E3AE-A62E-A462248187D6}"/>
              </a:ext>
            </a:extLst>
          </p:cNvPr>
          <p:cNvSpPr txBox="1"/>
          <p:nvPr/>
        </p:nvSpPr>
        <p:spPr>
          <a:xfrm>
            <a:off x="136155" y="301299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2.5V in 20mA</a:t>
            </a:r>
          </a:p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3.0V in 32mA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28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503EE6-A5CA-E864-ECD2-DDF2E077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53" y="96159"/>
            <a:ext cx="6468094" cy="6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6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8D25D-A4D0-48E3-9CA0-48E1BFAB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Artiq RFSoC SAWG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FF6D6-C0B9-7C02-937D-98051C41C496}"/>
              </a:ext>
            </a:extLst>
          </p:cNvPr>
          <p:cNvSpPr txBox="1"/>
          <p:nvPr/>
        </p:nvSpPr>
        <p:spPr>
          <a:xfrm>
            <a:off x="430284" y="5967345"/>
            <a:ext cx="4135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-No Amp, only a filter exists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C62AC8-6F02-A141-F946-C60A096E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271"/>
            <a:ext cx="12192000" cy="37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F00F73-73E2-0332-CBA7-99ABE981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69" y="285750"/>
            <a:ext cx="2966662" cy="628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9AE5F-BD4F-3FBB-EF69-C990E32E89E7}"/>
              </a:ext>
            </a:extLst>
          </p:cNvPr>
          <p:cNvSpPr txBox="1"/>
          <p:nvPr/>
        </p:nvSpPr>
        <p:spPr>
          <a:xfrm>
            <a:off x="433449" y="694706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Xilinx XM500 Design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48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77502-435A-E1FE-A74C-394E8EE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DAC_AVTT Connection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19374-F5E6-3C91-C315-79788D35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78" y="1619388"/>
            <a:ext cx="5696243" cy="10541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792EB3-19E2-6AA1-3A47-41851EA9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64" y="2789233"/>
            <a:ext cx="4362674" cy="9588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552CD-BB8A-343C-628F-F1800EC60A20}"/>
              </a:ext>
            </a:extLst>
          </p:cNvPr>
          <p:cNvSpPr/>
          <p:nvPr/>
        </p:nvSpPr>
        <p:spPr>
          <a:xfrm>
            <a:off x="4168239" y="1864426"/>
            <a:ext cx="2422566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490893-304E-4C18-33F0-3617FE3C8368}"/>
              </a:ext>
            </a:extLst>
          </p:cNvPr>
          <p:cNvSpPr/>
          <p:nvPr/>
        </p:nvSpPr>
        <p:spPr>
          <a:xfrm>
            <a:off x="3331029" y="2027735"/>
            <a:ext cx="354088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AEE36-D084-7A3A-FFC2-FEFA0748026B}"/>
              </a:ext>
            </a:extLst>
          </p:cNvPr>
          <p:cNvSpPr txBox="1"/>
          <p:nvPr/>
        </p:nvSpPr>
        <p:spPr>
          <a:xfrm>
            <a:off x="565562" y="5238612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https://support.xilinx.com/s/question/0D54U00006MmmQaSAJ/zynq-ultrascale-rfsoc-zcu111-kit-rf-dac-output-current?language=en_US</a:t>
            </a:r>
          </a:p>
        </p:txBody>
      </p:sp>
    </p:spTree>
    <p:extLst>
      <p:ext uri="{BB962C8B-B14F-4D97-AF65-F5344CB8AC3E}">
        <p14:creationId xmlns:p14="http://schemas.microsoft.com/office/powerpoint/2010/main" val="72800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0B773-1A45-FF9E-CAB0-04924BD1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VADJ connection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1C837-E120-730B-C79B-0975BB93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3" y="2187511"/>
            <a:ext cx="8179220" cy="2482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8CAF0F-AE1E-C1E5-C601-445403F7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508" y="1246906"/>
            <a:ext cx="3778444" cy="49342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986F57-B117-1E04-8D8A-19FD2B761E86}"/>
              </a:ext>
            </a:extLst>
          </p:cNvPr>
          <p:cNvSpPr/>
          <p:nvPr/>
        </p:nvSpPr>
        <p:spPr>
          <a:xfrm>
            <a:off x="8526483" y="1579418"/>
            <a:ext cx="2345377" cy="608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A6A14-FCB1-A95F-A852-D4B5C107961F}"/>
              </a:ext>
            </a:extLst>
          </p:cNvPr>
          <p:cNvSpPr txBox="1"/>
          <p:nvPr/>
        </p:nvSpPr>
        <p:spPr>
          <a:xfrm>
            <a:off x="8728363" y="1043830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Connect to 1.8V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19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62C4B-3146-92A4-C49A-ADB7DA9E7F99}"/>
              </a:ext>
            </a:extLst>
          </p:cNvPr>
          <p:cNvSpPr/>
          <p:nvPr/>
        </p:nvSpPr>
        <p:spPr>
          <a:xfrm>
            <a:off x="1949986" y="618920"/>
            <a:ext cx="2057936" cy="905655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TPS62148RGXR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BD4E21-C663-6C54-097C-790F8755B2AD}"/>
              </a:ext>
            </a:extLst>
          </p:cNvPr>
          <p:cNvCxnSpPr/>
          <p:nvPr/>
        </p:nvCxnSpPr>
        <p:spPr>
          <a:xfrm>
            <a:off x="575953" y="618920"/>
            <a:ext cx="3562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5665A55-F047-1A42-891E-8E6D548DF943}"/>
              </a:ext>
            </a:extLst>
          </p:cNvPr>
          <p:cNvCxnSpPr>
            <a:cxnSpLocks/>
            <a:stCxn id="18" idx="2"/>
            <a:endCxn id="4" idx="1"/>
          </p:cNvCxnSpPr>
          <p:nvPr/>
        </p:nvCxnSpPr>
        <p:spPr>
          <a:xfrm rot="16200000" flipH="1">
            <a:off x="1136513" y="258275"/>
            <a:ext cx="431552" cy="1195393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46DC81-7338-510F-99E7-E8C9F0CA263A}"/>
              </a:ext>
            </a:extLst>
          </p:cNvPr>
          <p:cNvSpPr txBox="1"/>
          <p:nvPr/>
        </p:nvSpPr>
        <p:spPr>
          <a:xfrm>
            <a:off x="462686" y="27086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12V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64F080-603D-5088-8133-13C3728E6DCB}"/>
              </a:ext>
            </a:extLst>
          </p:cNvPr>
          <p:cNvSpPr/>
          <p:nvPr/>
        </p:nvSpPr>
        <p:spPr>
          <a:xfrm>
            <a:off x="5239452" y="1040626"/>
            <a:ext cx="2057936" cy="44217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LT3045EDD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441183-66FC-3F35-C1CC-871AC3C6EED1}"/>
              </a:ext>
            </a:extLst>
          </p:cNvPr>
          <p:cNvSpPr txBox="1"/>
          <p:nvPr/>
        </p:nvSpPr>
        <p:spPr>
          <a:xfrm>
            <a:off x="4309021" y="70241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7.5V</a:t>
            </a:r>
            <a:endParaRPr lang="ko-KR" altLang="en-US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5523C39-67BA-3E01-0BC2-98C5A74AF091}"/>
              </a:ext>
            </a:extLst>
          </p:cNvPr>
          <p:cNvGrpSpPr/>
          <p:nvPr/>
        </p:nvGrpSpPr>
        <p:grpSpPr>
          <a:xfrm>
            <a:off x="7297388" y="778068"/>
            <a:ext cx="1521436" cy="574364"/>
            <a:chOff x="7297388" y="511445"/>
            <a:chExt cx="1521436" cy="57436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8FE87A-2CC2-958D-8DB7-D242F227BFD6}"/>
                </a:ext>
              </a:extLst>
            </p:cNvPr>
            <p:cNvCxnSpPr>
              <a:cxnSpLocks/>
            </p:cNvCxnSpPr>
            <p:nvPr/>
          </p:nvCxnSpPr>
          <p:spPr>
            <a:xfrm>
              <a:off x="7297388" y="1073109"/>
              <a:ext cx="12928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33A80D-FE9B-63C6-4934-F57FD8336EE6}"/>
                </a:ext>
              </a:extLst>
            </p:cNvPr>
            <p:cNvSpPr txBox="1"/>
            <p:nvPr/>
          </p:nvSpPr>
          <p:spPr>
            <a:xfrm>
              <a:off x="8361648" y="51144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7V</a:t>
              </a:r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449263B-FCCC-7385-AD0E-AD7A3E6DF22C}"/>
                </a:ext>
              </a:extLst>
            </p:cNvPr>
            <p:cNvCxnSpPr/>
            <p:nvPr/>
          </p:nvCxnSpPr>
          <p:spPr>
            <a:xfrm>
              <a:off x="8412106" y="880177"/>
              <a:ext cx="3562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16BF291A-E868-B370-DD07-731564910E06}"/>
                </a:ext>
              </a:extLst>
            </p:cNvPr>
            <p:cNvCxnSpPr>
              <a:cxnSpLocks/>
            </p:cNvCxnSpPr>
            <p:nvPr/>
          </p:nvCxnSpPr>
          <p:spPr>
            <a:xfrm>
              <a:off x="8590236" y="880177"/>
              <a:ext cx="0" cy="2056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52A4367-C3FE-9CDD-5265-7D835FA178B7}"/>
              </a:ext>
            </a:extLst>
          </p:cNvPr>
          <p:cNvSpPr txBox="1"/>
          <p:nvPr/>
        </p:nvSpPr>
        <p:spPr>
          <a:xfrm>
            <a:off x="2687047" y="1524575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2A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A77684-1C7C-B7FC-3723-CF524D6983C0}"/>
              </a:ext>
            </a:extLst>
          </p:cNvPr>
          <p:cNvSpPr txBox="1"/>
          <p:nvPr/>
        </p:nvSpPr>
        <p:spPr>
          <a:xfrm>
            <a:off x="5848543" y="144183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500mA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24E831-EE59-3C9A-2364-69E727DB0852}"/>
              </a:ext>
            </a:extLst>
          </p:cNvPr>
          <p:cNvSpPr/>
          <p:nvPr/>
        </p:nvSpPr>
        <p:spPr>
          <a:xfrm>
            <a:off x="5239452" y="3085166"/>
            <a:ext cx="2057936" cy="44217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LT1761ES5-BYP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C1681A-47D4-5066-06EE-B9CE451F81AC}"/>
              </a:ext>
            </a:extLst>
          </p:cNvPr>
          <p:cNvSpPr txBox="1"/>
          <p:nvPr/>
        </p:nvSpPr>
        <p:spPr>
          <a:xfrm>
            <a:off x="5848543" y="352416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100mA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4B7E95-12EA-0382-B729-563F851F77D1}"/>
              </a:ext>
            </a:extLst>
          </p:cNvPr>
          <p:cNvGrpSpPr/>
          <p:nvPr/>
        </p:nvGrpSpPr>
        <p:grpSpPr>
          <a:xfrm>
            <a:off x="7297388" y="2715833"/>
            <a:ext cx="1521436" cy="574364"/>
            <a:chOff x="7297388" y="1804645"/>
            <a:chExt cx="1521436" cy="574364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60167F6-968E-7C8C-EEE6-CCB216A9CBF1}"/>
                </a:ext>
              </a:extLst>
            </p:cNvPr>
            <p:cNvCxnSpPr>
              <a:cxnSpLocks/>
            </p:cNvCxnSpPr>
            <p:nvPr/>
          </p:nvCxnSpPr>
          <p:spPr>
            <a:xfrm>
              <a:off x="7297388" y="2364948"/>
              <a:ext cx="12928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F9128A-0B83-1E13-5ECE-B8441272B48C}"/>
                </a:ext>
              </a:extLst>
            </p:cNvPr>
            <p:cNvSpPr txBox="1"/>
            <p:nvPr/>
          </p:nvSpPr>
          <p:spPr>
            <a:xfrm>
              <a:off x="8361648" y="180464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5V</a:t>
              </a:r>
              <a:endParaRPr lang="ko-KR" altLang="en-US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D093C55-AC1F-9BCF-5389-DEA5BA8A0B36}"/>
                </a:ext>
              </a:extLst>
            </p:cNvPr>
            <p:cNvCxnSpPr/>
            <p:nvPr/>
          </p:nvCxnSpPr>
          <p:spPr>
            <a:xfrm>
              <a:off x="8412106" y="2173377"/>
              <a:ext cx="3562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EB7A6CB-394A-EAAE-65BB-1BE1D9F915D1}"/>
                </a:ext>
              </a:extLst>
            </p:cNvPr>
            <p:cNvCxnSpPr>
              <a:cxnSpLocks/>
            </p:cNvCxnSpPr>
            <p:nvPr/>
          </p:nvCxnSpPr>
          <p:spPr>
            <a:xfrm>
              <a:off x="8590236" y="2173377"/>
              <a:ext cx="0" cy="2056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F3C0D16-1027-AB8E-21DA-14586B8FC3B0}"/>
              </a:ext>
            </a:extLst>
          </p:cNvPr>
          <p:cNvCxnSpPr>
            <a:cxnSpLocks/>
            <a:stCxn id="4" idx="3"/>
            <a:endCxn id="47" idx="1"/>
          </p:cNvCxnSpPr>
          <p:nvPr/>
        </p:nvCxnSpPr>
        <p:spPr>
          <a:xfrm>
            <a:off x="4007922" y="1071748"/>
            <a:ext cx="1231530" cy="2234505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B20792BA-E176-C7E4-1D4A-2F84C867EE01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007922" y="1071748"/>
            <a:ext cx="1231530" cy="189965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1D8A5C7-FEB1-7903-27B5-C4E110B8339B}"/>
              </a:ext>
            </a:extLst>
          </p:cNvPr>
          <p:cNvSpPr txBox="1"/>
          <p:nvPr/>
        </p:nvSpPr>
        <p:spPr>
          <a:xfrm>
            <a:off x="2072936" y="1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step converter</a:t>
            </a:r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34081E-FA50-23B5-2D95-785693C785D0}"/>
              </a:ext>
            </a:extLst>
          </p:cNvPr>
          <p:cNvSpPr txBox="1"/>
          <p:nvPr/>
        </p:nvSpPr>
        <p:spPr>
          <a:xfrm>
            <a:off x="5989607" y="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LDO</a:t>
            </a:r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10F9D02-A4A0-3865-9533-08CE41CAE14F}"/>
              </a:ext>
            </a:extLst>
          </p:cNvPr>
          <p:cNvSpPr/>
          <p:nvPr/>
        </p:nvSpPr>
        <p:spPr>
          <a:xfrm>
            <a:off x="5239452" y="3849135"/>
            <a:ext cx="2057936" cy="44217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AP62201WU-7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4231E0E5-3F53-ECCE-A3ED-2529F47CF3D5}"/>
              </a:ext>
            </a:extLst>
          </p:cNvPr>
          <p:cNvCxnSpPr>
            <a:cxnSpLocks/>
            <a:stCxn id="18" idx="2"/>
            <a:endCxn id="116" idx="1"/>
          </p:cNvCxnSpPr>
          <p:nvPr/>
        </p:nvCxnSpPr>
        <p:spPr>
          <a:xfrm rot="16200000" flipH="1">
            <a:off x="1282009" y="112779"/>
            <a:ext cx="3430026" cy="4484859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EF20AB9-567D-6E8E-AB3C-CF4BB8A7EAFB}"/>
              </a:ext>
            </a:extLst>
          </p:cNvPr>
          <p:cNvGrpSpPr/>
          <p:nvPr/>
        </p:nvGrpSpPr>
        <p:grpSpPr>
          <a:xfrm>
            <a:off x="7297388" y="3484358"/>
            <a:ext cx="1649533" cy="574364"/>
            <a:chOff x="7297388" y="1804645"/>
            <a:chExt cx="1649533" cy="574364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A365408-14C4-4331-294E-8DE4E13D86DF}"/>
                </a:ext>
              </a:extLst>
            </p:cNvPr>
            <p:cNvCxnSpPr>
              <a:cxnSpLocks/>
            </p:cNvCxnSpPr>
            <p:nvPr/>
          </p:nvCxnSpPr>
          <p:spPr>
            <a:xfrm>
              <a:off x="7297388" y="2364948"/>
              <a:ext cx="12928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501A70E-764B-8D40-A9BF-9E17CC8BAD4A}"/>
                </a:ext>
              </a:extLst>
            </p:cNvPr>
            <p:cNvSpPr txBox="1"/>
            <p:nvPr/>
          </p:nvSpPr>
          <p:spPr>
            <a:xfrm>
              <a:off x="8311811" y="180464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3.3V</a:t>
              </a:r>
              <a:endParaRPr lang="ko-KR" altLang="en-US"/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0AA66E6-0D69-213A-E6AD-66C7511D2730}"/>
                </a:ext>
              </a:extLst>
            </p:cNvPr>
            <p:cNvCxnSpPr/>
            <p:nvPr/>
          </p:nvCxnSpPr>
          <p:spPr>
            <a:xfrm>
              <a:off x="8412106" y="2173377"/>
              <a:ext cx="3562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E7E8395-B4BA-A78A-2FA4-BDD2B446F3CA}"/>
                </a:ext>
              </a:extLst>
            </p:cNvPr>
            <p:cNvCxnSpPr>
              <a:cxnSpLocks/>
            </p:cNvCxnSpPr>
            <p:nvPr/>
          </p:nvCxnSpPr>
          <p:spPr>
            <a:xfrm>
              <a:off x="8590236" y="2173377"/>
              <a:ext cx="0" cy="2056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71B11957-25A4-A374-ACB1-CEAE10F76B39}"/>
              </a:ext>
            </a:extLst>
          </p:cNvPr>
          <p:cNvSpPr txBox="1"/>
          <p:nvPr/>
        </p:nvSpPr>
        <p:spPr>
          <a:xfrm>
            <a:off x="6076971" y="42788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2A</a:t>
            </a:r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B669C51-6D57-DFE0-AF6E-950F2998205C}"/>
              </a:ext>
            </a:extLst>
          </p:cNvPr>
          <p:cNvSpPr/>
          <p:nvPr/>
        </p:nvSpPr>
        <p:spPr>
          <a:xfrm>
            <a:off x="5239452" y="1810156"/>
            <a:ext cx="2057936" cy="44217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LT3045EDD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712CB20D-6892-8635-FE9D-A5C33C239642}"/>
              </a:ext>
            </a:extLst>
          </p:cNvPr>
          <p:cNvGrpSpPr/>
          <p:nvPr/>
        </p:nvGrpSpPr>
        <p:grpSpPr>
          <a:xfrm>
            <a:off x="7297388" y="1470940"/>
            <a:ext cx="1521436" cy="574364"/>
            <a:chOff x="7297388" y="511445"/>
            <a:chExt cx="1521436" cy="574364"/>
          </a:xfrm>
        </p:grpSpPr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D6036EE-FABD-41FE-A86D-F586312F7627}"/>
                </a:ext>
              </a:extLst>
            </p:cNvPr>
            <p:cNvCxnSpPr>
              <a:cxnSpLocks/>
              <a:stCxn id="152" idx="3"/>
            </p:cNvCxnSpPr>
            <p:nvPr/>
          </p:nvCxnSpPr>
          <p:spPr>
            <a:xfrm>
              <a:off x="7297388" y="1071748"/>
              <a:ext cx="12928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C3F6DB9-41BB-D3CB-CEC6-4C11CE7B05B2}"/>
                </a:ext>
              </a:extLst>
            </p:cNvPr>
            <p:cNvSpPr txBox="1"/>
            <p:nvPr/>
          </p:nvSpPr>
          <p:spPr>
            <a:xfrm>
              <a:off x="8361648" y="51144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7V</a:t>
              </a:r>
              <a:endParaRPr lang="ko-KR" altLang="en-US"/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F6D4D2AD-B13C-BEE9-A9AD-7395D5E41B0D}"/>
                </a:ext>
              </a:extLst>
            </p:cNvPr>
            <p:cNvCxnSpPr/>
            <p:nvPr/>
          </p:nvCxnSpPr>
          <p:spPr>
            <a:xfrm>
              <a:off x="8412106" y="880177"/>
              <a:ext cx="3562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65DD167-BC9D-6E4F-E08B-FAD43E9ABC42}"/>
                </a:ext>
              </a:extLst>
            </p:cNvPr>
            <p:cNvCxnSpPr>
              <a:cxnSpLocks/>
            </p:cNvCxnSpPr>
            <p:nvPr/>
          </p:nvCxnSpPr>
          <p:spPr>
            <a:xfrm>
              <a:off x="8590236" y="880177"/>
              <a:ext cx="0" cy="2056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160AC95F-4B63-FFB8-B226-1A10C71D0E51}"/>
              </a:ext>
            </a:extLst>
          </p:cNvPr>
          <p:cNvSpPr txBox="1"/>
          <p:nvPr/>
        </p:nvSpPr>
        <p:spPr>
          <a:xfrm>
            <a:off x="5848543" y="221136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500mA</a:t>
            </a:r>
            <a:endParaRPr lang="ko-KR" altLang="en-US"/>
          </a:p>
        </p:txBody>
      </p: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4C4F0BA5-12AD-11B7-F3ED-7C36616DE96F}"/>
              </a:ext>
            </a:extLst>
          </p:cNvPr>
          <p:cNvCxnSpPr>
            <a:cxnSpLocks/>
            <a:stCxn id="4" idx="3"/>
            <a:endCxn id="152" idx="1"/>
          </p:cNvCxnSpPr>
          <p:nvPr/>
        </p:nvCxnSpPr>
        <p:spPr>
          <a:xfrm>
            <a:off x="4007922" y="1071748"/>
            <a:ext cx="1231530" cy="959495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56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5272644" y="214120"/>
            <a:ext cx="2398816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073B3A-A80E-27FC-6E26-FF42E2156343}"/>
              </a:ext>
            </a:extLst>
          </p:cNvPr>
          <p:cNvSpPr/>
          <p:nvPr/>
        </p:nvSpPr>
        <p:spPr>
          <a:xfrm>
            <a:off x="4286992" y="212877"/>
            <a:ext cx="90846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CPLD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Arch1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8133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4286993" y="214120"/>
            <a:ext cx="3384467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Arch2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2049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506619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6795224" y="3973510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3779704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" name="직선 연결선[R] 89">
            <a:extLst>
              <a:ext uri="{FF2B5EF4-FFF2-40B4-BE49-F238E27FC236}">
                <a16:creationId xmlns:a16="http://schemas.microsoft.com/office/drawing/2014/main" id="{0D87C85F-3494-899F-F68C-E374113FA40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687289" y="4283445"/>
            <a:ext cx="896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3748436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503492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6760932" y="460986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F841F2-902A-EA4E-04C3-4B94C4D9551C}"/>
              </a:ext>
            </a:extLst>
          </p:cNvPr>
          <p:cNvGrpSpPr/>
          <p:nvPr/>
        </p:nvGrpSpPr>
        <p:grpSpPr>
          <a:xfrm>
            <a:off x="5953488" y="3972898"/>
            <a:ext cx="621093" cy="621093"/>
            <a:chOff x="7793011" y="4369910"/>
            <a:chExt cx="621093" cy="62109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13E3D5-40DA-6064-77B7-9E0AD8C024C9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2EC3F9D-C8CC-8ABB-2F10-0A5BBB616B8C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6" name="직선 연결선[R] 102">
                <a:extLst>
                  <a:ext uri="{FF2B5EF4-FFF2-40B4-BE49-F238E27FC236}">
                    <a16:creationId xmlns:a16="http://schemas.microsoft.com/office/drawing/2014/main" id="{D814FD6A-9BED-D7C9-C998-DC02498DF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연결선[R] 104">
              <a:extLst>
                <a:ext uri="{FF2B5EF4-FFF2-40B4-BE49-F238E27FC236}">
                  <a16:creationId xmlns:a16="http://schemas.microsoft.com/office/drawing/2014/main" id="{31F85F55-6A88-DC44-7785-21DFCA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[R] 105">
              <a:extLst>
                <a:ext uri="{FF2B5EF4-FFF2-40B4-BE49-F238E27FC236}">
                  <a16:creationId xmlns:a16="http://schemas.microsoft.com/office/drawing/2014/main" id="{D1433FA6-E877-4848-D4B5-1DAEFAD8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C24713D-FEA9-249E-A56C-34378BF4B3C1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2EC028-088A-48AB-7929-1344CA1BFDE9}"/>
              </a:ext>
            </a:extLst>
          </p:cNvPr>
          <p:cNvSpPr txBox="1"/>
          <p:nvPr/>
        </p:nvSpPr>
        <p:spPr>
          <a:xfrm>
            <a:off x="5795090" y="4606976"/>
            <a:ext cx="9658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38" name="직선 연결선[R] 117">
            <a:extLst>
              <a:ext uri="{FF2B5EF4-FFF2-40B4-BE49-F238E27FC236}">
                <a16:creationId xmlns:a16="http://schemas.microsoft.com/office/drawing/2014/main" id="{52D6ECCB-C463-B394-C512-ECB1EA8AA6EC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574581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120">
            <a:extLst>
              <a:ext uri="{FF2B5EF4-FFF2-40B4-BE49-F238E27FC236}">
                <a16:creationId xmlns:a16="http://schemas.microsoft.com/office/drawing/2014/main" id="{EC8E6C06-313F-12D9-AF6B-168B27A65E7B}"/>
              </a:ext>
            </a:extLst>
          </p:cNvPr>
          <p:cNvCxnSpPr>
            <a:cxnSpLocks/>
            <a:stCxn id="15" idx="1"/>
            <a:endCxn id="43" idx="3"/>
          </p:cNvCxnSpPr>
          <p:nvPr/>
        </p:nvCxnSpPr>
        <p:spPr>
          <a:xfrm flipH="1" flipV="1">
            <a:off x="3159370" y="4552758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4416152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아래쪽 화살표[D] 127">
            <a:extLst>
              <a:ext uri="{FF2B5EF4-FFF2-40B4-BE49-F238E27FC236}">
                <a16:creationId xmlns:a16="http://schemas.microsoft.com/office/drawing/2014/main" id="{85A52ECF-C23E-F04E-D819-E20C33E89EA5}"/>
              </a:ext>
            </a:extLst>
          </p:cNvPr>
          <p:cNvSpPr/>
          <p:nvPr/>
        </p:nvSpPr>
        <p:spPr>
          <a:xfrm>
            <a:off x="6241174" y="2698467"/>
            <a:ext cx="45719" cy="1236989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172486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485415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459618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479341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479341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464803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  <a:endCxn id="52" idx="1"/>
          </p:cNvCxnSpPr>
          <p:nvPr/>
        </p:nvCxnSpPr>
        <p:spPr>
          <a:xfrm>
            <a:off x="4854154" y="4817040"/>
            <a:ext cx="3404620" cy="1253560"/>
          </a:xfrm>
          <a:prstGeom prst="bentConnector3">
            <a:avLst>
              <a:gd name="adj1" fmla="val 7102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A0557C-F19F-27EF-8C92-0CAADD6C57DC}"/>
              </a:ext>
            </a:extLst>
          </p:cNvPr>
          <p:cNvSpPr/>
          <p:nvPr/>
        </p:nvSpPr>
        <p:spPr>
          <a:xfrm>
            <a:off x="8258774" y="5682640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3925418" y="3355710"/>
            <a:ext cx="1602029" cy="19470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427017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Arch1</a:t>
            </a:r>
            <a:endParaRPr lang="ko-KR" altLang="en-US" sz="25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8EC698-4380-CEE5-22A4-1C8347F7F478}"/>
              </a:ext>
            </a:extLst>
          </p:cNvPr>
          <p:cNvSpPr txBox="1"/>
          <p:nvPr/>
        </p:nvSpPr>
        <p:spPr>
          <a:xfrm>
            <a:off x="6229054" y="3054627"/>
            <a:ext cx="2359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PAT1220-C-9DB-T5</a:t>
            </a:r>
            <a:endParaRPr lang="ko-KR" altLang="en-US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8544583" y="3041686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63" idx="2"/>
          </p:cNvCxnSpPr>
          <p:nvPr/>
        </p:nvCxnSpPr>
        <p:spPr>
          <a:xfrm flipV="1">
            <a:off x="7105771" y="3423959"/>
            <a:ext cx="303119" cy="549551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3411018"/>
            <a:ext cx="1624921" cy="73117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4649109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Eliptical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5376743" y="3423959"/>
            <a:ext cx="70944" cy="54893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3024797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H="1" flipV="1">
            <a:off x="3823375" y="3423959"/>
            <a:ext cx="266876" cy="8182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5FDF0A2-7BFA-0D58-374B-3F3178B85068}"/>
              </a:ext>
            </a:extLst>
          </p:cNvPr>
          <p:cNvSpPr txBox="1"/>
          <p:nvPr/>
        </p:nvSpPr>
        <p:spPr>
          <a:xfrm>
            <a:off x="4095341" y="634323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DAT-31A-PP+</a:t>
            </a:r>
            <a:r>
              <a:rPr lang="en-US" altLang="ko-KR" b="1"/>
              <a:t> </a:t>
            </a:r>
            <a:endParaRPr lang="ko-KR" altLang="en-US" b="1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3D93FAB-DC53-BC34-D1CE-5B7B0B80A202}"/>
              </a:ext>
            </a:extLst>
          </p:cNvPr>
          <p:cNvCxnSpPr>
            <a:cxnSpLocks/>
            <a:stCxn id="85" idx="0"/>
            <a:endCxn id="37" idx="2"/>
          </p:cNvCxnSpPr>
          <p:nvPr/>
        </p:nvCxnSpPr>
        <p:spPr>
          <a:xfrm flipV="1">
            <a:off x="4989540" y="5099419"/>
            <a:ext cx="1288471" cy="124381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2B16B54-45A7-6276-FBAB-FB60ECC4B8FB}"/>
              </a:ext>
            </a:extLst>
          </p:cNvPr>
          <p:cNvSpPr txBox="1"/>
          <p:nvPr/>
        </p:nvSpPr>
        <p:spPr>
          <a:xfrm>
            <a:off x="6375581" y="2669087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 digital pins</a:t>
            </a:r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BD01865-6106-1C39-CAD0-3C6D458A52C7}"/>
              </a:ext>
            </a:extLst>
          </p:cNvPr>
          <p:cNvSpPr txBox="1"/>
          <p:nvPr/>
        </p:nvSpPr>
        <p:spPr>
          <a:xfrm>
            <a:off x="3005014" y="266394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 digital pin</a:t>
            </a:r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384885-52E9-B1DA-83C2-4D9AEF36CD1E}"/>
              </a:ext>
            </a:extLst>
          </p:cNvPr>
          <p:cNvSpPr txBox="1"/>
          <p:nvPr/>
        </p:nvSpPr>
        <p:spPr>
          <a:xfrm>
            <a:off x="9351817" y="6458559"/>
            <a:ext cx="273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or total 13dB attenuator?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63A32-F26D-E111-40EE-3C91548A29E2}"/>
              </a:ext>
            </a:extLst>
          </p:cNvPr>
          <p:cNvSpPr/>
          <p:nvPr/>
        </p:nvSpPr>
        <p:spPr>
          <a:xfrm>
            <a:off x="4446773" y="1033825"/>
            <a:ext cx="1886016" cy="1585980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lang="en-US" altLang="ko-KR" b="1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XC2C128-7VQG100I</a:t>
            </a:r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2014568" y="5881569"/>
            <a:ext cx="302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3564826" y="5204222"/>
            <a:ext cx="1143303" cy="59356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A9B7C4-BC71-E475-8F04-072DD66A0505}"/>
              </a:ext>
            </a:extLst>
          </p:cNvPr>
          <p:cNvSpPr/>
          <p:nvPr/>
        </p:nvSpPr>
        <p:spPr>
          <a:xfrm>
            <a:off x="2482733" y="1029720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JATG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cxnSp>
        <p:nvCxnSpPr>
          <p:cNvPr id="87" name="직선 연결선[R] 89">
            <a:extLst>
              <a:ext uri="{FF2B5EF4-FFF2-40B4-BE49-F238E27FC236}">
                <a16:creationId xmlns:a16="http://schemas.microsoft.com/office/drawing/2014/main" id="{7F6FA9C9-C432-86E4-8AEA-4C67399CA9E8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849938" y="4283445"/>
            <a:ext cx="1035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117">
            <a:extLst>
              <a:ext uri="{FF2B5EF4-FFF2-40B4-BE49-F238E27FC236}">
                <a16:creationId xmlns:a16="http://schemas.microsoft.com/office/drawing/2014/main" id="{B1EAFF41-36AD-1F20-5472-ADC29636C15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13538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DACE928-52F1-F4DE-B9BA-95284FE7AFB2}"/>
              </a:ext>
            </a:extLst>
          </p:cNvPr>
          <p:cNvCxnSpPr/>
          <p:nvPr/>
        </p:nvCxnSpPr>
        <p:spPr>
          <a:xfrm>
            <a:off x="57769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33F9930-C984-1FB1-3CD5-85CE9413A3AF}"/>
              </a:ext>
            </a:extLst>
          </p:cNvPr>
          <p:cNvCxnSpPr/>
          <p:nvPr/>
        </p:nvCxnSpPr>
        <p:spPr>
          <a:xfrm>
            <a:off x="58499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B64DFA-C0E0-8B7A-20A3-ADCBB53731AA}"/>
              </a:ext>
            </a:extLst>
          </p:cNvPr>
          <p:cNvCxnSpPr/>
          <p:nvPr/>
        </p:nvCxnSpPr>
        <p:spPr>
          <a:xfrm>
            <a:off x="66405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AE4EB0D-9BE8-B714-BF42-E56EFFBA3B77}"/>
              </a:ext>
            </a:extLst>
          </p:cNvPr>
          <p:cNvCxnSpPr/>
          <p:nvPr/>
        </p:nvCxnSpPr>
        <p:spPr>
          <a:xfrm>
            <a:off x="67135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아래쪽 화살표[D] 127">
            <a:extLst>
              <a:ext uri="{FF2B5EF4-FFF2-40B4-BE49-F238E27FC236}">
                <a16:creationId xmlns:a16="http://schemas.microsoft.com/office/drawing/2014/main" id="{EE1BF614-93DF-982A-5567-8B857F4E5B18}"/>
              </a:ext>
            </a:extLst>
          </p:cNvPr>
          <p:cNvSpPr/>
          <p:nvPr/>
        </p:nvSpPr>
        <p:spPr>
          <a:xfrm rot="16200000">
            <a:off x="4105077" y="1145306"/>
            <a:ext cx="56727" cy="53471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1701BA-8318-D0D9-3C3D-68C4829BFF2A}"/>
              </a:ext>
            </a:extLst>
          </p:cNvPr>
          <p:cNvSpPr txBox="1"/>
          <p:nvPr/>
        </p:nvSpPr>
        <p:spPr>
          <a:xfrm>
            <a:off x="6397121" y="870963"/>
            <a:ext cx="19839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-has 80pins</a:t>
            </a:r>
          </a:p>
          <a:p>
            <a:r>
              <a:rPr lang="en-US" altLang="ko-KR"/>
              <a:t>-CPLD reamins data after powre down</a:t>
            </a:r>
          </a:p>
          <a:p>
            <a:r>
              <a:rPr lang="en-US" altLang="ko-KR"/>
              <a:t>-core 1.8V, logic 3.3V</a:t>
            </a:r>
            <a:endParaRPr lang="ko-KR" altLang="en-US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</p:cNvCxnSpPr>
          <p:nvPr/>
        </p:nvCxnSpPr>
        <p:spPr>
          <a:xfrm flipH="1">
            <a:off x="7429389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568346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4953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5683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AB9D781E-5A4D-A81F-AD72-5E9BDA8E0998}"/>
              </a:ext>
            </a:extLst>
          </p:cNvPr>
          <p:cNvCxnSpPr>
            <a:cxnSpLocks/>
            <a:stCxn id="43" idx="0"/>
            <a:endCxn id="3" idx="1"/>
          </p:cNvCxnSpPr>
          <p:nvPr/>
        </p:nvCxnSpPr>
        <p:spPr>
          <a:xfrm rot="5400000" flipH="1" flipV="1">
            <a:off x="2865185" y="1627559"/>
            <a:ext cx="1382331" cy="1780845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6B6C4D5-BF80-383A-2CD6-DA035C5B9C74}"/>
              </a:ext>
            </a:extLst>
          </p:cNvPr>
          <p:cNvSpPr txBox="1"/>
          <p:nvPr/>
        </p:nvSpPr>
        <p:spPr>
          <a:xfrm>
            <a:off x="911234" y="2232555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use IO port as a CPLD clock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92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Arch2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Butterworth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850870"/>
            <a:ext cx="384316" cy="1122028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5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Arch3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/>
              <a:t>LFCG-1000+</a:t>
            </a:r>
            <a:endParaRPr lang="ko-KR" altLang="en-US" b="1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573871"/>
            <a:ext cx="384316" cy="139902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TCM2-33X+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4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92551-59CB-6977-9443-DA239A02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87" y="290482"/>
            <a:ext cx="9636026" cy="5386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F15BE-A76A-76D2-EBD1-F2C765020333}"/>
              </a:ext>
            </a:extLst>
          </p:cNvPr>
          <p:cNvSpPr txBox="1"/>
          <p:nvPr/>
        </p:nvSpPr>
        <p:spPr>
          <a:xfrm>
            <a:off x="947059" y="5874170"/>
            <a:ext cx="81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Without Attneuator, High S11 value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0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486</Words>
  <Application>Microsoft Office PowerPoint</Application>
  <PresentationFormat>와이드스크린</PresentationFormat>
  <Paragraphs>212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RFSoC RF FrontEnd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Artiq RFSoC SAWG</vt:lpstr>
      <vt:lpstr>DAC_AVTT Connection</vt:lpstr>
      <vt:lpstr>VADJ connection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RFSoC RF FrontEnd</dc:title>
  <dc:creator>Jeonghyun Park</dc:creator>
  <cp:lastModifiedBy>Jeonghyun Park</cp:lastModifiedBy>
  <cp:revision>298</cp:revision>
  <dcterms:created xsi:type="dcterms:W3CDTF">2023-11-22T02:58:21Z</dcterms:created>
  <dcterms:modified xsi:type="dcterms:W3CDTF">2023-12-30T08:36:03Z</dcterms:modified>
</cp:coreProperties>
</file>